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7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6" r:id="rId21"/>
    <p:sldId id="26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6D76D-7F8B-4EF7-7450-78B579D64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8E39CB-A88E-FF65-53B8-013E7F59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C194FD-C395-BE75-F540-3E6E28E5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9C63E6-1165-44A9-40F8-C76B6850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5E1827-6ED6-4494-E84E-7DC887CB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38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72B9FD-844D-727B-4196-058F8814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B32BF-10E5-3AD2-DF10-239FEA1CB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47D4D-143D-15D5-F3BB-0F8FACC9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0BD9A2-05FE-FFEE-5826-AADD8DFE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983271-3D06-2A69-3371-C613352F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6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E307017-6CF2-EB85-9EC9-2F878EA67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A1AB08-2085-F98D-9947-1B30D353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5D718-F69E-0262-AF33-7AF84740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84E56F-A023-CED4-211C-CC4E76B6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31C47-83C6-4E4F-B2F1-9B887089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9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B6B34-FA8F-61E8-3153-E0E2A6BD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0E441-32BB-4B0C-313F-69F66EDD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821859-A710-7782-068A-FF3F0E79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8560A0-9A28-B8D7-927E-4378DFB1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CBE249-306F-8025-D840-E01CF26A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2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9EA21-5317-8241-63E6-2D61D0F7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559787-730A-08C4-26FF-4C481A90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D9101-6DF7-8838-0948-A2CB547B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460784-F2E7-E9F0-73CF-11F9B9F3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D025CD-987C-0CFC-838F-B619CFBF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3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40AF7-7432-41D8-78B7-6C207520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6ABBC7-F13A-1A28-51A6-7005A9D23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91063-86ED-BF79-262C-4D6B51555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214239-67C0-6079-9B4E-0299B957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996CD3-350F-9C54-4244-6C68B061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7187FF-37FA-249A-E999-B1832E35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5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88D6D-F7A2-52C9-8BDF-5D6826C8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20ED64-FAED-2742-C1A0-397B2135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391F98-4FD8-EF4A-7612-6B608904D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2145E4-4B72-309E-0153-42CB72A6A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169166-162C-C42D-33B7-A8BF8B389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60BDFB-F81C-3421-37C4-C54DD099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000BB5-7E51-6F98-9EE7-22E14AD0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EEE802-6825-5C6D-2905-FA716408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11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3351C-79AD-CFAB-2E6A-7C930084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2CE224-9C7F-FB81-60AD-25B183E4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3CDA52-5DF6-9BED-1727-9F60C284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FCD21D-CACE-1B54-D832-EC71098C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68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DC19FE-45FD-9AED-6732-B611C56E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060F6C-F737-3DF2-4210-DC1BC005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711D2E-BD35-B57F-CD5F-94577D14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6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930C6-DDC3-1FAC-3347-DFC26B1F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C4A2AE-282F-CD1C-13FC-EEDF82B72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92E151-D52E-CD8B-F8B8-399F39F2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A4185F-5C79-B0FF-8E2B-89326373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D2E56B-A0E4-47B9-06B0-6F583BCC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3EAA96-C4C7-E4D5-AA3A-34D416E8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38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85D98-5587-796A-EACA-20CE2DED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1F3CA3-FA28-BD21-E35A-CB5238603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1BDDC7-5333-DB65-8503-8E6849DB7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7B384D-309E-B020-801F-613F7A70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392B88-CD26-8141-C3AB-F3743C37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1C0F6C-C35A-4019-B3E5-6891742F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4C4E53-51C6-B114-DDD0-5151A2DB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F88744-3733-3737-38EF-7C12C2233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10221F-C041-DA26-676C-31CD4CA3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2CCE-E368-44D8-9C09-DB0111A859FB}" type="datetimeFigureOut">
              <a:rPr lang="it-IT" smtClean="0"/>
              <a:t>02/10/2024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931A4A-70AC-8E0F-B30B-E36B88A0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3E0249-3605-D213-C616-E67B635DB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EA59-67A7-46C1-909F-AC3D892D97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9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C0865-B368-9A2C-E03B-981295A9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8" y="-73085"/>
            <a:ext cx="10515600" cy="1325563"/>
          </a:xfrm>
        </p:spPr>
        <p:txBody>
          <a:bodyPr/>
          <a:lstStyle/>
          <a:p>
            <a:r>
              <a:rPr lang="it-IT" dirty="0"/>
              <a:t>Don Parola di Robilante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AE90F2-79D1-0C84-13E3-AF075921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813428"/>
            <a:ext cx="8032652" cy="6044572"/>
          </a:xfrm>
        </p:spPr>
      </p:pic>
    </p:spTree>
    <p:extLst>
      <p:ext uri="{BB962C8B-B14F-4D97-AF65-F5344CB8AC3E}">
        <p14:creationId xmlns:p14="http://schemas.microsoft.com/office/powerpoint/2010/main" val="203957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76269-F72F-555C-48DB-F460E686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</p:spPr>
        <p:txBody>
          <a:bodyPr/>
          <a:lstStyle/>
          <a:p>
            <a:r>
              <a:rPr lang="it-IT" dirty="0"/>
              <a:t>Lavorando sugli indicatori…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41BE8-10E3-1CA9-983F-F8221155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031"/>
            <a:ext cx="10515600" cy="4351338"/>
          </a:xfrm>
        </p:spPr>
        <p:txBody>
          <a:bodyPr/>
          <a:lstStyle/>
          <a:p>
            <a:r>
              <a:rPr lang="it-IT" dirty="0"/>
              <a:t>8.1.3 Presenza di altri servizi alla comunità</a:t>
            </a:r>
          </a:p>
          <a:p>
            <a:endParaRPr lang="it-IT" dirty="0"/>
          </a:p>
          <a:p>
            <a:r>
              <a:rPr lang="it-IT" dirty="0"/>
              <a:t>8.2.1 Opportunità di incontro-relazione strutturata con la comunità e loro valorizzazione</a:t>
            </a:r>
          </a:p>
          <a:p>
            <a:endParaRPr lang="it-IT" dirty="0"/>
          </a:p>
          <a:p>
            <a:r>
              <a:rPr lang="it-IT" dirty="0"/>
              <a:t>12.2.1 Governo del processo formativo e valorizzazione delle competenze del personale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72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17E19-330F-E4F5-2E0B-6FEA802C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Mons Eula di </a:t>
            </a:r>
            <a:br>
              <a:rPr lang="it-IT" dirty="0"/>
            </a:br>
            <a:r>
              <a:rPr lang="it-IT" dirty="0"/>
              <a:t>Roccaforte Mondovì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E62784-5A86-0BC9-5D7B-0AE386D5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3139025"/>
            <a:ext cx="4662268" cy="412115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/>
              <a:t>Rompere un tabù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A9C496-B8E1-A438-C805-20B8B2EA0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D809B7-8BB5-8604-13B5-6107E4EFB5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" y="0"/>
            <a:ext cx="3858094" cy="68580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16CB5F-E2F2-410A-8F49-C545BDDCB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8" y="-831"/>
            <a:ext cx="3858093" cy="68588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94B4A48-1785-849B-8E98-F30CE0505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3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5670EAE-5B5A-9CDD-24CD-85D4B8DCC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749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5AF51B4-90C9-37D7-5B87-31F70333D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60645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55D538-F983-7CF1-A383-F85085402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2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6989AF-073F-78EC-8CDA-0B24AD05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3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82336D-F7C9-0BAC-413D-EE81ED3C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42A9DB-78CE-2714-9805-FF56695F1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4" y="0"/>
            <a:ext cx="516367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E87CD5-78C8-0B2D-8C57-0A38E47A2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058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2F4C290-0167-9B33-A3EF-9D9E609A8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1109217"/>
            <a:ext cx="10468360" cy="46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6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74C77-0BB1-727C-E5C2-139B1CA5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4.2.1 Disciplina della presenza di animali domestici nella Struttura Residenziale</a:t>
            </a:r>
          </a:p>
          <a:p>
            <a:endParaRPr lang="it-IT" dirty="0"/>
          </a:p>
          <a:p>
            <a:r>
              <a:rPr lang="it-IT" dirty="0"/>
              <a:t>4.2.2 Accorgimenti ambientali per consentire la presenza di animali nella Struttura Residenziale</a:t>
            </a:r>
          </a:p>
          <a:p>
            <a:endParaRPr lang="it-IT" dirty="0"/>
          </a:p>
          <a:p>
            <a:r>
              <a:rPr lang="it-IT" dirty="0"/>
              <a:t>4.2.3 Presenza di progetti strutturati per l'interazione con gli animali nella Struttura Residenziale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B64263D-7674-E210-04A9-40FDB944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Lavorando sugli indicatori…</a:t>
            </a:r>
          </a:p>
        </p:txBody>
      </p:sp>
    </p:spTree>
    <p:extLst>
      <p:ext uri="{BB962C8B-B14F-4D97-AF65-F5344CB8AC3E}">
        <p14:creationId xmlns:p14="http://schemas.microsoft.com/office/powerpoint/2010/main" val="245627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BFEF04C-6806-D3B3-185F-0E846960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è solo un gatto!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9D699D1-D69B-34B8-FACE-FF04D4BF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è attivato con la psicologa il lavoro per presentarlo a tutti e per trovargli un nome; </a:t>
            </a:r>
          </a:p>
          <a:p>
            <a:r>
              <a:rPr lang="it-IT" dirty="0"/>
              <a:t>La presenza fissa di un animale evoca negli anziani, anche in quelli più compromessi, ricordi e smuove emozioni profonde;</a:t>
            </a:r>
          </a:p>
          <a:p>
            <a:r>
              <a:rPr lang="it-IT" dirty="0"/>
              <a:t>Si sono discusse e stabilite delle regole;</a:t>
            </a:r>
          </a:p>
          <a:p>
            <a:r>
              <a:rPr lang="it-IT" dirty="0"/>
              <a:t>Si sono attivati gli anziani nell’accudirla;</a:t>
            </a:r>
          </a:p>
          <a:p>
            <a:r>
              <a:rPr lang="it-IT" dirty="0"/>
              <a:t>Si sono attivati gli operatori che la «usano» come elemento di mediazione relazionale, soprattutto con gli anziani con i quali è più difficile comunicare</a:t>
            </a:r>
          </a:p>
        </p:txBody>
      </p:sp>
    </p:spTree>
    <p:extLst>
      <p:ext uri="{BB962C8B-B14F-4D97-AF65-F5344CB8AC3E}">
        <p14:creationId xmlns:p14="http://schemas.microsoft.com/office/powerpoint/2010/main" val="54734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F6D82-18F0-8E72-AF1F-E1905A00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buona cura in RSA</a:t>
            </a:r>
            <a:br>
              <a:rPr lang="it-IT" dirty="0"/>
            </a:br>
            <a:r>
              <a:rPr lang="it-IT" sz="2000" dirty="0"/>
              <a:t>Elladi Daniele e Luca </a:t>
            </a:r>
            <a:r>
              <a:rPr lang="it-IT" sz="2000" dirty="0" err="1"/>
              <a:t>Belvolto</a:t>
            </a: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07B18-FB50-EDEB-5BA6-4EDF37D3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L’Associazione ha tra i suoi scopi costitutivi: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i="1" dirty="0"/>
              <a:t>«Creare, promuovere e gestire nuovi modelli di cura per gli anziani…»</a:t>
            </a:r>
          </a:p>
          <a:p>
            <a:pPr marL="0" indent="0">
              <a:buNone/>
            </a:pPr>
            <a:r>
              <a:rPr lang="it-IT" dirty="0"/>
              <a:t>Ovviamente perseguendo l’obbiettivo della QUALITA’?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800" dirty="0"/>
              <a:t>Si, ma quale qualità ?</a:t>
            </a:r>
          </a:p>
        </p:txBody>
      </p:sp>
    </p:spTree>
    <p:extLst>
      <p:ext uri="{BB962C8B-B14F-4D97-AF65-F5344CB8AC3E}">
        <p14:creationId xmlns:p14="http://schemas.microsoft.com/office/powerpoint/2010/main" val="91291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D02CE38-86AA-E714-D742-2508B775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68" y="2666341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it-IT" sz="7200" dirty="0"/>
              <a:t>L’organizzazione impara a pensare, organizzare a decidere in relazione ai valori del marchio</a:t>
            </a:r>
          </a:p>
        </p:txBody>
      </p:sp>
    </p:spTree>
    <p:extLst>
      <p:ext uri="{BB962C8B-B14F-4D97-AF65-F5344CB8AC3E}">
        <p14:creationId xmlns:p14="http://schemas.microsoft.com/office/powerpoint/2010/main" val="331950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66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395F5-4458-A067-0378-14998B90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Relatori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822C4B-5059-C474-0309-740FEF7FF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Pietro </a:t>
            </a:r>
            <a:r>
              <a:rPr lang="it-IT" dirty="0" err="1"/>
              <a:t>Piumetti</a:t>
            </a:r>
            <a:r>
              <a:rPr lang="it-IT" dirty="0"/>
              <a:t>: «</a:t>
            </a:r>
            <a:r>
              <a:rPr lang="it-IT" i="1" dirty="0"/>
              <a:t>Il metodo </a:t>
            </a:r>
            <a:r>
              <a:rPr lang="it-IT" b="1" i="1" dirty="0"/>
              <a:t>palestra di vit</a:t>
            </a:r>
            <a:r>
              <a:rPr lang="it-IT" i="1" dirty="0"/>
              <a:t>a. Un allenamento per la mente e il corpo. Una nuova visione della vecchiaia</a:t>
            </a:r>
            <a:r>
              <a:rPr lang="it-IT" dirty="0"/>
              <a:t>» edito da Maggioli con Salvatore Rao Giuseppe Andreis</a:t>
            </a:r>
          </a:p>
          <a:p>
            <a:endParaRPr lang="it-IT" dirty="0"/>
          </a:p>
          <a:p>
            <a:r>
              <a:rPr lang="it-IT" dirty="0"/>
              <a:t>Massimo Giordani, Direttore e Responsabile di UPIPA (Unione Provinciale Istituzioni per l’assistenza), uno degli ideatori del Marchio </a:t>
            </a:r>
            <a:r>
              <a:rPr lang="it-IT" b="1" dirty="0"/>
              <a:t>Qualità e Benessere</a:t>
            </a:r>
            <a:r>
              <a:rPr lang="it-IT" dirty="0"/>
              <a:t>, e Presidente </a:t>
            </a:r>
            <a:r>
              <a:rPr lang="it-IT" dirty="0" err="1"/>
              <a:t>Qu.Be</a:t>
            </a:r>
            <a:r>
              <a:rPr lang="it-IT" dirty="0"/>
              <a:t>. </a:t>
            </a:r>
            <a:r>
              <a:rPr lang="it-IT" dirty="0" err="1"/>
              <a:t>srl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60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395F5-4458-A067-0378-14998B90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947"/>
            <a:ext cx="10515600" cy="1325563"/>
          </a:xfrm>
        </p:spPr>
        <p:txBody>
          <a:bodyPr/>
          <a:lstStyle/>
          <a:p>
            <a:r>
              <a:rPr lang="it-IT" dirty="0"/>
              <a:t>1.	Il Contesto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76CB37-B12B-7B75-FB0A-15B00538A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12" y="917923"/>
            <a:ext cx="9965787" cy="55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395F5-4458-A067-0378-14998B90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380"/>
            <a:ext cx="10515600" cy="1325563"/>
          </a:xfrm>
        </p:spPr>
        <p:txBody>
          <a:bodyPr/>
          <a:lstStyle/>
          <a:p>
            <a:r>
              <a:rPr lang="it-IT" dirty="0"/>
              <a:t>2.	Dialogo tra mondi 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28C4E07-8FF6-EBC0-6334-D88CC49B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898" y="844062"/>
            <a:ext cx="10158225" cy="54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F8783-62C7-8387-266C-54409B2A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7583"/>
            <a:ext cx="10515600" cy="1325563"/>
          </a:xfrm>
        </p:spPr>
        <p:txBody>
          <a:bodyPr/>
          <a:lstStyle/>
          <a:p>
            <a:r>
              <a:rPr lang="it-IT" dirty="0"/>
              <a:t>3.	Diagnosi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D6C06DE-57C0-7C3C-8AC4-72E6C6196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673" y="972317"/>
            <a:ext cx="3275577" cy="49133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20623C-EE1E-E7FE-B85B-3DA07A6B8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24" y="972317"/>
            <a:ext cx="3275307" cy="49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582C7-3DCB-158E-6076-5FA49E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0"/>
            <a:ext cx="10515600" cy="1325563"/>
          </a:xfrm>
        </p:spPr>
        <p:txBody>
          <a:bodyPr/>
          <a:lstStyle/>
          <a:p>
            <a:r>
              <a:rPr lang="it-IT" dirty="0"/>
              <a:t>4.	Calza a pennello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5E04228-982C-81ED-5F73-9FC4FD96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379" y="956364"/>
            <a:ext cx="8553156" cy="57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C705B-DF95-07C5-A543-4F10BCAA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5.	La bella fatica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05F9C6A-56DC-9A27-683A-E49F39E7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886" y="970671"/>
            <a:ext cx="7656227" cy="57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DBC59-F5BB-9723-474F-2C559CED84FE}"/>
              </a:ext>
            </a:extLst>
          </p:cNvPr>
          <p:cNvSpPr txBox="1"/>
          <p:nvPr/>
        </p:nvSpPr>
        <p:spPr>
          <a:xfrm>
            <a:off x="3738489" y="2252968"/>
            <a:ext cx="6098344" cy="160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9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 cose </a:t>
            </a:r>
            <a:endParaRPr lang="it-IT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0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327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Presentazione standard di PowerPoint</vt:lpstr>
      <vt:lpstr>La buona cura in RSA Elladi Daniele e Luca Belvolto</vt:lpstr>
      <vt:lpstr>Relatori</vt:lpstr>
      <vt:lpstr>1. Il Contesto</vt:lpstr>
      <vt:lpstr>2. Dialogo tra mondi </vt:lpstr>
      <vt:lpstr>3. Diagnosi</vt:lpstr>
      <vt:lpstr>4. Calza a pennello</vt:lpstr>
      <vt:lpstr>5. La bella fatica</vt:lpstr>
      <vt:lpstr>Presentazione standard di PowerPoint</vt:lpstr>
      <vt:lpstr>Don Parola di Robilante</vt:lpstr>
      <vt:lpstr>Lavorando sugli indicatori…</vt:lpstr>
      <vt:lpstr>Mons Eula di  Roccaforte Mondovì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Lavorando sugli indicatori…</vt:lpstr>
      <vt:lpstr>Non è solo un gatto!</vt:lpstr>
      <vt:lpstr>L’organizzazione impara a pensare, organizzare a decidere in relazione ai valori del marchio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utente</dc:creator>
  <cp:lastModifiedBy>Francesca</cp:lastModifiedBy>
  <cp:revision>5</cp:revision>
  <dcterms:created xsi:type="dcterms:W3CDTF">2024-09-03T13:56:30Z</dcterms:created>
  <dcterms:modified xsi:type="dcterms:W3CDTF">2024-10-02T10:17:47Z</dcterms:modified>
</cp:coreProperties>
</file>